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F34"/>
    <a:srgbClr val="77C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 snapToObjects="1">
      <p:cViewPr varScale="1">
        <p:scale>
          <a:sx n="116" d="100"/>
          <a:sy n="116" d="100"/>
        </p:scale>
        <p:origin x="65" y="9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4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1F6E-967A-6D4F-AD0B-BD56CA59DC4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6128" y="1515526"/>
            <a:ext cx="4411744" cy="21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086422-957D-4C2D-8100-2B2F9B61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8226"/>
            <a:ext cx="1207566" cy="555274"/>
          </a:xfrm>
          <a:prstGeom prst="rect">
            <a:avLst/>
          </a:prstGeom>
        </p:spPr>
      </p:pic>
      <p:pic>
        <p:nvPicPr>
          <p:cNvPr id="5" name="Picture 4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FE0D4DD-9600-4602-0EB9-62A667E5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09" y="428921"/>
            <a:ext cx="8340582" cy="42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086422-957D-4C2D-8100-2B2F9B61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8226"/>
            <a:ext cx="1207566" cy="555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0D4DD-9600-4602-0EB9-62A667E5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1710" y="428921"/>
            <a:ext cx="8340579" cy="42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086422-957D-4C2D-8100-2B2F9B61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8226"/>
            <a:ext cx="1207566" cy="555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0D4DD-9600-4602-0EB9-62A667E5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895" y="51848"/>
            <a:ext cx="8612222" cy="45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Radio Advertising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White</dc:creator>
  <cp:lastModifiedBy>Hetherington, Jean</cp:lastModifiedBy>
  <cp:revision>11</cp:revision>
  <dcterms:created xsi:type="dcterms:W3CDTF">2015-02-10T16:24:39Z</dcterms:created>
  <dcterms:modified xsi:type="dcterms:W3CDTF">2023-05-03T21:19:19Z</dcterms:modified>
</cp:coreProperties>
</file>